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Gill Sans"/>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73A609-E44D-4330-BD98-6F82D6CAE154}">
  <a:tblStyle styleId="{FD73A609-E44D-4330-BD98-6F82D6CAE1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illSans-bold.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GillSans-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1" name="Google Shape;1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358" name="Google Shape;358;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mission of the Open Mainframe Project is to build that community and adoption of Open Source on the mainframe, which will ( read points above )</a:t>
            </a:r>
            <a:endParaRPr/>
          </a:p>
        </p:txBody>
      </p:sp>
      <p:sp>
        <p:nvSpPr>
          <p:cNvPr id="178" name="Google Shape;178;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71" name="Google Shape;471;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82" name="Google Shape;48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3b521660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183" name="Google Shape;183;gb3b5216608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3b521660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3b5216608_0_2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3b521660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3b5216608_0_4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0c76ce118_1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80c76ce1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2" name="Google Shape;112;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5" name="Google Shape;115;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4" name="Google Shape;124;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2" name="Google Shape;132;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7" name="Google Shape;137;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9" name="Google Shape;139;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5" name="Google Shape;145;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4"/>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24"/>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59" name="Google Shape;159;p24"/>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0" name="Google Shape;160;p24"/>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161" name="Google Shape;161;p24"/>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24"/>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5" name="Google Shape;165;p25"/>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166" name="Google Shape;166;p25"/>
          <p:cNvSpPr txBox="1"/>
          <p:nvPr>
            <p:ph idx="12" type="sldNum"/>
          </p:nvPr>
        </p:nvSpPr>
        <p:spPr>
          <a:xfrm>
            <a:off x="8414085" y="4878185"/>
            <a:ext cx="666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 type="body"/>
          </p:nvPr>
        </p:nvSpPr>
        <p:spPr>
          <a:xfrm>
            <a:off x="451951" y="1447799"/>
            <a:ext cx="8244900" cy="31467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26.png"/></Relationships>
</file>

<file path=ppt/slides/_rels/slide17.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1.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34.png"/><Relationship Id="rId9" Type="http://schemas.openxmlformats.org/officeDocument/2006/relationships/image" Target="../media/image33.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31.png"/><Relationship Id="rId8"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6.jpg"/><Relationship Id="rId4" Type="http://schemas.openxmlformats.org/officeDocument/2006/relationships/hyperlink" Target="http://www.openmainframeproject.org/" TargetMode="External"/><Relationship Id="rId9" Type="http://schemas.openxmlformats.org/officeDocument/2006/relationships/hyperlink" Target="https://joinnow.openmainframeproject.org"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www.openmainframeproject.org/about/join" TargetMode="External"/><Relationship Id="rId7" Type="http://schemas.openxmlformats.org/officeDocument/2006/relationships/hyperlink" Target="mailto:membership@openmainframeproject.com" TargetMode="External"/><Relationship Id="rId8" Type="http://schemas.openxmlformats.org/officeDocument/2006/relationships/hyperlink" Target="mailto:membership@openmainframeprojec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174" name="Google Shape;174;p27"/>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250" name="Google Shape;250;p36"/>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251" name="Google Shape;251;p36"/>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253" name="Google Shape;253;p36"/>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254" name="Google Shape;254;p36"/>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255" name="Google Shape;255;p36"/>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257" name="Google Shape;257;p36"/>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258" name="Google Shape;258;p36"/>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259" name="Google Shape;259;p36"/>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261" name="Google Shape;261;p36"/>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262" name="Google Shape;262;p36"/>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263" name="Google Shape;263;p36"/>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265" name="Google Shape;265;p36"/>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266" name="Google Shape;266;p36"/>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267" name="Google Shape;267;p36"/>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269" name="Google Shape;269;p36"/>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270" name="Google Shape;270;p36"/>
          <p:cNvGrpSpPr/>
          <p:nvPr/>
        </p:nvGrpSpPr>
        <p:grpSpPr>
          <a:xfrm>
            <a:off x="2817492" y="1400352"/>
            <a:ext cx="3509239" cy="3257208"/>
            <a:chOff x="3318063" y="1368287"/>
            <a:chExt cx="2408000" cy="2993482"/>
          </a:xfrm>
        </p:grpSpPr>
        <p:sp>
          <p:nvSpPr>
            <p:cNvPr id="271" name="Google Shape;271;p36"/>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2" name="Google Shape;272;p36"/>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73" name="Google Shape;273;p36"/>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74" name="Google Shape;274;p36"/>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5" name="Google Shape;275;p36"/>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76" name="Google Shape;276;p36"/>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7" name="Google Shape;277;p36"/>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78" name="Google Shape;278;p36"/>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279" name="Google Shape;279;p36"/>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80" name="Google Shape;280;p36"/>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81" name="Google Shape;281;p36"/>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82" name="Google Shape;282;p36"/>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83" name="Google Shape;283;p36"/>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84" name="Google Shape;284;p36"/>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85" name="Google Shape;285;p36"/>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86" name="Google Shape;286;p36"/>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87" name="Google Shape;287;p36"/>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288" name="Google Shape;288;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pSp>
        <p:nvGrpSpPr>
          <p:cNvPr id="293" name="Google Shape;293;p37"/>
          <p:cNvGrpSpPr/>
          <p:nvPr/>
        </p:nvGrpSpPr>
        <p:grpSpPr>
          <a:xfrm>
            <a:off x="673100" y="1096782"/>
            <a:ext cx="8098943" cy="3311092"/>
            <a:chOff x="0" y="1661"/>
            <a:chExt cx="10798591" cy="4414789"/>
          </a:xfrm>
        </p:grpSpPr>
        <p:sp>
          <p:nvSpPr>
            <p:cNvPr id="294" name="Google Shape;294;p37"/>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 name="Google Shape;295;p37"/>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296" name="Google Shape;296;p37"/>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 name="Google Shape;297;p37"/>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298" name="Google Shape;298;p37"/>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 name="Google Shape;299;p37"/>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00" name="Google Shape;300;p37"/>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 name="Google Shape;301;p37"/>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02" name="Google Shape;302;p37"/>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 name="Google Shape;303;p37"/>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04" name="Google Shape;304;p37"/>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 name="Google Shape;305;p37"/>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06" name="Google Shape;306;p37"/>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 name="Google Shape;307;p37"/>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08" name="Google Shape;308;p37"/>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 name="Google Shape;309;p37"/>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10" name="Google Shape;310;p37"/>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 name="Google Shape;311;p37"/>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12" name="Google Shape;312;p37"/>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 name="Google Shape;313;p37"/>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14" name="Google Shape;314;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20" name="Google Shape;320;p38"/>
          <p:cNvCxnSpPr>
            <a:stCxn id="319"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21" name="Google Shape;321;p38"/>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22" name="Google Shape;322;p38"/>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23" name="Google Shape;323;p38"/>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24" name="Google Shape;324;p38"/>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25" name="Google Shape;325;p38"/>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26" name="Google Shape;326;p38"/>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27" name="Google Shape;327;p38"/>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28" name="Google Shape;328;p38"/>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29" name="Google Shape;329;p38"/>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sz="1100"/>
          </a:p>
        </p:txBody>
      </p:sp>
      <p:sp>
        <p:nvSpPr>
          <p:cNvPr id="330" name="Google Shape;330;p38"/>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20000</a:t>
            </a:r>
            <a:r>
              <a:rPr b="1" lang="en-US" sz="1100">
                <a:solidFill>
                  <a:schemeClr val="dk1"/>
                </a:solidFill>
                <a:latin typeface="Gill Sans"/>
                <a:ea typeface="Gill Sans"/>
                <a:cs typeface="Gill Sans"/>
                <a:sym typeface="Gill Sans"/>
              </a:rPr>
              <a:t>+ Commits, 200+ committers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 Zowe Conformant offerings</a:t>
            </a:r>
            <a:endParaRPr b="1" sz="1100">
              <a:solidFill>
                <a:schemeClr val="dk1"/>
              </a:solidFill>
              <a:latin typeface="Gill Sans"/>
              <a:ea typeface="Gill Sans"/>
              <a:cs typeface="Gill Sans"/>
              <a:sym typeface="Gill Sans"/>
            </a:endParaRPr>
          </a:p>
        </p:txBody>
      </p:sp>
      <p:sp>
        <p:nvSpPr>
          <p:cNvPr id="331" name="Google Shape;331;p38"/>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matter</a:t>
            </a:r>
            <a:endParaRPr sz="1100"/>
          </a:p>
        </p:txBody>
      </p:sp>
      <p:sp>
        <p:nvSpPr>
          <p:cNvPr id="332" name="Google Shape;332;p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333" name="Google Shape;333;p38"/>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40" name="Google Shape;340;p39"/>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400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346" name="Google Shape;346;p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47" name="Google Shape;347;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353" name="Google Shape;353;p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54" name="Google Shape;354;p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361" name="Google Shape;361;p42"/>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362" name="Google Shape;362;p42"/>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363" name="Google Shape;363;p42"/>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64" name="Google Shape;364;p42"/>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65" name="Google Shape;365;p42"/>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66" name="Google Shape;366;p42"/>
          <p:cNvCxnSpPr>
            <a:stCxn id="364" idx="6"/>
            <a:endCxn id="363"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67" name="Google Shape;367;p42"/>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68" name="Google Shape;368;p42"/>
          <p:cNvCxnSpPr>
            <a:stCxn id="363" idx="6"/>
            <a:endCxn id="367"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369" name="Google Shape;369;p42"/>
          <p:cNvCxnSpPr>
            <a:stCxn id="367" idx="6"/>
            <a:endCxn id="365"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70" name="Google Shape;370;p42"/>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71" name="Google Shape;371;p42"/>
          <p:cNvCxnSpPr>
            <a:stCxn id="365" idx="6"/>
            <a:endCxn id="370"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72" name="Google Shape;372;p42"/>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73" name="Google Shape;373;p42"/>
          <p:cNvCxnSpPr>
            <a:stCxn id="370" idx="6"/>
            <a:endCxn id="372"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74" name="Google Shape;374;p42"/>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375" name="Google Shape;375;p42"/>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376" name="Google Shape;376;p42"/>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377" name="Google Shape;377;p42"/>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378" name="Google Shape;378;p42"/>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379" name="Google Shape;379;p42"/>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380" name="Google Shape;380;p42"/>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381" name="Google Shape;381;p42"/>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382" name="Google Shape;382;p42"/>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383" name="Google Shape;383;p42"/>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384" name="Google Shape;384;p42"/>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85" name="Google Shape;385;p42"/>
          <p:cNvCxnSpPr>
            <a:stCxn id="372" idx="6"/>
            <a:endCxn id="384"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86" name="Google Shape;386;p42"/>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387" name="Google Shape;387;p42"/>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388" name="Google Shape;388;p42"/>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389" name="Google Shape;389;p42"/>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390" name="Google Shape;390;p42"/>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391" name="Google Shape;391;p42"/>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392" name="Google Shape;392;p42"/>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393" name="Google Shape;393;p42"/>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394" name="Google Shape;394;p42"/>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3"/>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400" name="Google Shape;400;p43"/>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01" name="Google Shape;401;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4"/>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407" name="Google Shape;407;p44"/>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08" name="Google Shape;408;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4" name="Google Shape;414;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Build community and adoption of Open Source on the mainframe to...</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420" name="Google Shape;420;p46"/>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421" name="Google Shape;421;p46"/>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422" name="Google Shape;422;p46"/>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423" name="Google Shape;423;p46"/>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424" name="Google Shape;424;p46"/>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430" name="Google Shape;430;p47"/>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431" name="Google Shape;431;p47"/>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432" name="Google Shape;432;p47"/>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433" name="Google Shape;433;p47"/>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434" name="Google Shape;434;p47"/>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435" name="Google Shape;435;p47"/>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436" name="Google Shape;436;p47"/>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437" name="Google Shape;437;p47"/>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438" name="Google Shape;438;p47"/>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44" name="Google Shape;444;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50" name="Google Shape;450;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0"/>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456" name="Google Shape;456;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462" name="Google Shape;462;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a:t>Our project communities control the name of the project, not any one member or company contributor</a:t>
            </a:r>
            <a:endParaRPr/>
          </a:p>
          <a:p>
            <a:pPr indent="-165100" lvl="0" marL="1778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165100" lvl="0" marL="1778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165100" lvl="0" marL="1778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68" name="Google Shape;46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descr="12c copy" id="473" name="Google Shape;473;p53"/>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474" name="Google Shape;474;p53"/>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 name="Google Shape;475;p53"/>
          <p:cNvSpPr/>
          <p:nvPr/>
        </p:nvSpPr>
        <p:spPr>
          <a:xfrm>
            <a:off x="0" y="0"/>
            <a:ext cx="13752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p53"/>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19075" lvl="0" marL="231775"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Gill Sans"/>
                <a:ea typeface="Gill Sans"/>
                <a:cs typeface="Gill Sans"/>
                <a:sym typeface="Gill Sans"/>
              </a:rPr>
              <a:t>Find out more and subscribe to our newsletter at </a:t>
            </a:r>
            <a:r>
              <a:rPr b="0" i="0" lang="en-US" sz="1600" u="sng" cap="none" strike="noStrike">
                <a:solidFill>
                  <a:schemeClr val="hlink"/>
                </a:solidFill>
                <a:latin typeface="Gill Sans"/>
                <a:ea typeface="Gill Sans"/>
                <a:cs typeface="Gill Sans"/>
                <a:sym typeface="Gill Sans"/>
                <a:hlinkClick r:id="rId4"/>
              </a:rPr>
              <a:t>www.openmainframeproject.org</a:t>
            </a:r>
            <a:endParaRPr sz="1800"/>
          </a:p>
          <a:p>
            <a:pPr indent="-219075" lvl="0" marL="231775" marR="0" rtl="0" algn="l">
              <a:lnSpc>
                <a:spcPct val="100000"/>
              </a:lnSpc>
              <a:spcBef>
                <a:spcPts val="720"/>
              </a:spcBef>
              <a:spcAft>
                <a:spcPts val="0"/>
              </a:spcAft>
              <a:buClr>
                <a:schemeClr val="dk1"/>
              </a:buClr>
              <a:buSzPts val="1600"/>
              <a:buFont typeface="Arial"/>
              <a:buChar char="•"/>
            </a:pPr>
            <a:r>
              <a:rPr lang="en-US" sz="1600"/>
              <a:t>Discover and participate in any of our 16 hosted projects and working groups at </a:t>
            </a:r>
            <a:r>
              <a:rPr lang="en-US" sz="1600" u="sng">
                <a:solidFill>
                  <a:schemeClr val="hlink"/>
                </a:solidFill>
                <a:hlinkClick r:id="rId5"/>
              </a:rPr>
              <a:t>https://www.openmainframeproject.org/projects</a:t>
            </a:r>
            <a:r>
              <a:rPr lang="en-US" sz="1600"/>
              <a:t> </a:t>
            </a:r>
            <a:endParaRPr sz="1600"/>
          </a:p>
          <a:p>
            <a:pPr indent="-219075" lvl="0" marL="231775" marR="0" rtl="0" algn="l">
              <a:lnSpc>
                <a:spcPct val="100000"/>
              </a:lnSpc>
              <a:spcBef>
                <a:spcPts val="720"/>
              </a:spcBef>
              <a:spcAft>
                <a:spcPts val="0"/>
              </a:spcAft>
              <a:buClr>
                <a:schemeClr val="dk1"/>
              </a:buClr>
              <a:buSzPts val="1600"/>
              <a:buFont typeface="Arial"/>
              <a:buChar char="•"/>
            </a:pPr>
            <a:r>
              <a:rPr lang="en-US" sz="1600"/>
              <a:t>O</a:t>
            </a:r>
            <a:r>
              <a:rPr b="0" i="0" lang="en-US" sz="1600" u="none" cap="none" strike="noStrike">
                <a:solidFill>
                  <a:schemeClr val="dk1"/>
                </a:solidFill>
                <a:latin typeface="Gill Sans"/>
                <a:ea typeface="Gill Sans"/>
                <a:cs typeface="Gill Sans"/>
                <a:sym typeface="Gill Sans"/>
              </a:rPr>
              <a:t>rganizational membership opportunities at </a:t>
            </a:r>
            <a:r>
              <a:rPr b="0" i="0" lang="en-US" sz="1600" u="sng" cap="none" strike="noStrike">
                <a:solidFill>
                  <a:schemeClr val="hlink"/>
                </a:solidFill>
                <a:latin typeface="Gill Sans"/>
                <a:ea typeface="Gill Sans"/>
                <a:cs typeface="Gill Sans"/>
                <a:sym typeface="Gill Sans"/>
                <a:hlinkClick r:id="rId6"/>
              </a:rPr>
              <a:t>https://www.openmainframeproject.org/about/join</a:t>
            </a:r>
            <a:r>
              <a:rPr b="0" i="0" lang="en-US" sz="1600" u="none" cap="none" strike="noStrike">
                <a:solidFill>
                  <a:schemeClr val="dk1"/>
                </a:solidFill>
                <a:latin typeface="Gill Sans"/>
                <a:ea typeface="Gill Sans"/>
                <a:cs typeface="Gill Sans"/>
                <a:sym typeface="Gill Sans"/>
              </a:rPr>
              <a:t> or email at </a:t>
            </a:r>
            <a:r>
              <a:rPr b="0" i="0" lang="en-US" sz="1600" u="sng" cap="none" strike="noStrike">
                <a:solidFill>
                  <a:schemeClr val="hlink"/>
                </a:solidFill>
                <a:latin typeface="Gill Sans"/>
                <a:ea typeface="Gill Sans"/>
                <a:cs typeface="Gill Sans"/>
                <a:sym typeface="Gill Sans"/>
                <a:hlinkClick r:id="rId7"/>
              </a:rPr>
              <a:t>membership@openmainframe</a:t>
            </a:r>
            <a:r>
              <a:rPr lang="en-US" sz="1600" u="sng">
                <a:solidFill>
                  <a:schemeClr val="hlink"/>
                </a:solidFill>
                <a:hlinkClick r:id="rId8"/>
              </a:rPr>
              <a:t>project.com</a:t>
            </a:r>
            <a:r>
              <a:rPr lang="en-US" sz="1600"/>
              <a:t> </a:t>
            </a:r>
            <a:endParaRPr sz="1600"/>
          </a:p>
          <a:p>
            <a:pPr indent="-158750" lvl="1" marL="742950" marR="0" rtl="0" algn="l">
              <a:lnSpc>
                <a:spcPct val="100000"/>
              </a:lnSpc>
              <a:spcBef>
                <a:spcPts val="720"/>
              </a:spcBef>
              <a:spcAft>
                <a:spcPts val="0"/>
              </a:spcAft>
              <a:buSzPts val="1600"/>
              <a:buChar char="–"/>
            </a:pPr>
            <a:r>
              <a:rPr lang="en-US" sz="1600"/>
              <a:t>If you are ready to pursue corporate members, complete the paperwork at </a:t>
            </a:r>
            <a:r>
              <a:rPr lang="en-US" sz="1600" u="sng">
                <a:solidFill>
                  <a:schemeClr val="hlink"/>
                </a:solidFill>
                <a:hlinkClick r:id="rId9"/>
              </a:rPr>
              <a:t>https://joinnow.openmainframeproject.org</a:t>
            </a:r>
            <a:r>
              <a:rPr lang="en-US" sz="1600"/>
              <a:t> </a:t>
            </a:r>
            <a:endParaRPr sz="1800"/>
          </a:p>
        </p:txBody>
      </p:sp>
      <p:pic>
        <p:nvPicPr>
          <p:cNvPr descr="OpenMainframe_Logo_Pantone.png" id="477" name="Google Shape;477;p53"/>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478" name="Google Shape;478;p53"/>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479" name="Google Shape;479;p5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nvSpPr>
        <p:spPr>
          <a:xfrm>
            <a:off x="0" y="0"/>
            <a:ext cx="22218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186" name="Google Shape;186;p2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187" name="Google Shape;187;p29"/>
          <p:cNvPicPr preferRelativeResize="0"/>
          <p:nvPr/>
        </p:nvPicPr>
        <p:blipFill>
          <a:blip r:embed="rId4">
            <a:alphaModFix/>
          </a:blip>
          <a:stretch>
            <a:fillRect/>
          </a:stretch>
        </p:blipFill>
        <p:spPr>
          <a:xfrm>
            <a:off x="2221757" y="0"/>
            <a:ext cx="6922242" cy="4717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193" name="Google Shape;193;p30"/>
          <p:cNvPicPr preferRelativeResize="0"/>
          <p:nvPr/>
        </p:nvPicPr>
        <p:blipFill rotWithShape="1">
          <a:blip r:embed="rId3">
            <a:alphaModFix/>
          </a:blip>
          <a:srcRect b="2572" l="0" r="0" t="0"/>
          <a:stretch/>
        </p:blipFill>
        <p:spPr>
          <a:xfrm>
            <a:off x="0" y="0"/>
            <a:ext cx="9144002"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97" name="Shape 197"/>
        <p:cNvGrpSpPr/>
        <p:nvPr/>
      </p:nvGrpSpPr>
      <p:grpSpPr>
        <a:xfrm>
          <a:off x="0" y="0"/>
          <a:ext cx="0" cy="0"/>
          <a:chOff x="0" y="0"/>
          <a:chExt cx="0" cy="0"/>
        </a:xfrm>
      </p:grpSpPr>
      <p:graphicFrame>
        <p:nvGraphicFramePr>
          <p:cNvPr id="198" name="Google Shape;198;p31"/>
          <p:cNvGraphicFramePr/>
          <p:nvPr/>
        </p:nvGraphicFramePr>
        <p:xfrm>
          <a:off x="-25" y="64400"/>
          <a:ext cx="3000000" cy="3000000"/>
        </p:xfrm>
        <a:graphic>
          <a:graphicData uri="http://schemas.openxmlformats.org/drawingml/2006/table">
            <a:tbl>
              <a:tblPr>
                <a:noFill/>
                <a:tableStyleId>{FD73A609-E44D-4330-BD98-6F82D6CAE154}</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a:t>
                      </a:r>
                      <a:r>
                        <a:rPr b="1" lang="en-US" sz="2600">
                          <a:solidFill>
                            <a:srgbClr val="00B0F0"/>
                          </a:solidFill>
                        </a:rPr>
                        <a:t>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99" name="Google Shape;199;p31"/>
          <p:cNvPicPr preferRelativeResize="0"/>
          <p:nvPr/>
        </p:nvPicPr>
        <p:blipFill>
          <a:blip r:embed="rId3">
            <a:alphaModFix/>
          </a:blip>
          <a:stretch>
            <a:fillRect/>
          </a:stretch>
        </p:blipFill>
        <p:spPr>
          <a:xfrm>
            <a:off x="0" y="1532807"/>
            <a:ext cx="9143998" cy="36106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2"/>
          <p:cNvPicPr preferRelativeResize="0"/>
          <p:nvPr/>
        </p:nvPicPr>
        <p:blipFill rotWithShape="1">
          <a:blip r:embed="rId3">
            <a:alphaModFix/>
          </a:blip>
          <a:srcRect b="0" l="0" r="0" t="0"/>
          <a:stretch/>
        </p:blipFill>
        <p:spPr>
          <a:xfrm>
            <a:off x="0" y="304800"/>
            <a:ext cx="9144000" cy="4835901"/>
          </a:xfrm>
          <a:prstGeom prst="rect">
            <a:avLst/>
          </a:prstGeom>
          <a:noFill/>
          <a:ln>
            <a:noFill/>
          </a:ln>
        </p:spPr>
      </p:pic>
      <p:sp>
        <p:nvSpPr>
          <p:cNvPr id="205" name="Google Shape;205;p32"/>
          <p:cNvSpPr txBox="1"/>
          <p:nvPr>
            <p:ph type="title"/>
          </p:nvPr>
        </p:nvSpPr>
        <p:spPr>
          <a:xfrm>
            <a:off x="0" y="2425"/>
            <a:ext cx="88323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600"/>
              <a:t>Open Source Isn’t Slowing Down Any Time Soon</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p:nvPr/>
        </p:nvSpPr>
        <p:spPr>
          <a:xfrm>
            <a:off x="1224318" y="1581764"/>
            <a:ext cx="6966921" cy="2298172"/>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11" name="Google Shape;211;p3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12" name="Google Shape;212;p3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13" name="Google Shape;213;p3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14" name="Google Shape;214;p3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15" name="Google Shape;215;p3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21" name="Google Shape;221;p34"/>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222" name="Google Shape;222;p34"/>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223" name="Google Shape;223;p34"/>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24" name="Google Shape;224;p34"/>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25" name="Google Shape;225;p34"/>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26" name="Google Shape;226;p34"/>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227" name="Google Shape;227;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233" name="Google Shape;233;p35"/>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234" name="Google Shape;234;p35"/>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235" name="Google Shape;235;p35"/>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36" name="Google Shape;236;p35"/>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37" name="Google Shape;237;p35"/>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38" name="Google Shape;238;p35"/>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239" name="Google Shape;239;p35"/>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240" name="Google Shape;240;p35"/>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241" name="Google Shape;241;p35"/>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242" name="Google Shape;242;p35"/>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243" name="Google Shape;24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